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handoutMasterIdLst>
    <p:handoutMasterId r:id="rId3"/>
  </p:handoutMasterIdLst>
  <p:sldIdLst>
    <p:sldId id="318" r:id="rId2"/>
  </p:sldIdLst>
  <p:sldSz cx="5143500" cy="91440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504EC"/>
    <a:srgbClr val="9D37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5DDFB9C-99A0-41B2-8EFA-01D7657D84CF}" v="41" dt="2022-09-29T19:12:09.63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7" d="100"/>
          <a:sy n="77" d="100"/>
        </p:scale>
        <p:origin x="17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4" d="100"/>
          <a:sy n="64" d="100"/>
        </p:scale>
        <p:origin x="3294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021D8871-FB92-CCBE-A505-1B433E6AF32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275A843-A43A-97D3-635F-FF62B7D6C12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097F37-DB85-4DB2-84B4-CEF121352D53}" type="datetimeFigureOut">
              <a:rPr lang="fr-FR" smtClean="0"/>
              <a:t>27/03/2024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528340A-C5AF-5120-FE7B-73B3C570038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18F8146-D3CC-DE08-3F19-16A56C0B06D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E4C84E-5198-4614-B67D-006C9B374F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2951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5763" y="1496484"/>
            <a:ext cx="4371975" cy="3183467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938" y="4802717"/>
            <a:ext cx="3857625" cy="2207683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CD475-632A-48EE-B8B1-0A474E53E63C}" type="datetimeFigureOut">
              <a:rPr lang="fr-FR" smtClean="0"/>
              <a:t>27/03/2024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0F2AE-FAF8-4E23-A94C-26ABE92275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3410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>
        <p:wipe/>
      </p:transition>
    </mc:Choice>
    <mc:Fallback xmlns="">
      <p:transition advTm="6000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CD475-632A-48EE-B8B1-0A474E53E63C}" type="datetimeFigureOut">
              <a:rPr lang="fr-FR" smtClean="0"/>
              <a:t>27/03/2024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0F2AE-FAF8-4E23-A94C-26ABE92275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929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>
        <p:wipe/>
      </p:transition>
    </mc:Choice>
    <mc:Fallback xmlns="">
      <p:transition advTm="6000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937" y="2279653"/>
            <a:ext cx="4436269" cy="3803649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0937" y="6119286"/>
            <a:ext cx="4436269" cy="2000249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/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CD475-632A-48EE-B8B1-0A474E53E63C}" type="datetimeFigureOut">
              <a:rPr lang="fr-FR" smtClean="0"/>
              <a:t>27/03/2024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0F2AE-FAF8-4E23-A94C-26ABE92275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7415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>
        <p:wipe/>
      </p:transition>
    </mc:Choice>
    <mc:Fallback xmlns="">
      <p:transition advTm="6000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53615" y="2434167"/>
            <a:ext cx="2185988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3897" y="2434167"/>
            <a:ext cx="2185988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CD475-632A-48EE-B8B1-0A474E53E63C}" type="datetimeFigureOut">
              <a:rPr lang="fr-FR" smtClean="0"/>
              <a:t>27/03/2024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0F2AE-FAF8-4E23-A94C-26ABE92275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399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>
        <p:wipe/>
      </p:transition>
    </mc:Choice>
    <mc:Fallback xmlns="">
      <p:transition advTm="6000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85" y="486836"/>
            <a:ext cx="4436269" cy="176741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4286" y="2241551"/>
            <a:ext cx="2175941" cy="1098549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4286" y="3340100"/>
            <a:ext cx="2175941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603897" y="2241551"/>
            <a:ext cx="2186657" cy="1098549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603897" y="3340100"/>
            <a:ext cx="2186657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CD475-632A-48EE-B8B1-0A474E53E63C}" type="datetimeFigureOut">
              <a:rPr lang="fr-FR" smtClean="0"/>
              <a:t>27/03/2024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0F2AE-FAF8-4E23-A94C-26ABE92275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9896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>
        <p:wipe/>
      </p:transition>
    </mc:Choice>
    <mc:Fallback xmlns="">
      <p:transition advTm="6000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CD475-632A-48EE-B8B1-0A474E53E63C}" type="datetimeFigureOut">
              <a:rPr lang="fr-FR" smtClean="0"/>
              <a:t>27/03/2024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0F2AE-FAF8-4E23-A94C-26ABE92275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249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>
        <p:wipe/>
      </p:transition>
    </mc:Choice>
    <mc:Fallback xmlns="">
      <p:transition advTm="6000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CD475-632A-48EE-B8B1-0A474E53E63C}" type="datetimeFigureOut">
              <a:rPr lang="fr-FR" smtClean="0"/>
              <a:t>27/03/2024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0F2AE-FAF8-4E23-A94C-26ABE92275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3860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>
        <p:wipe/>
      </p:transition>
    </mc:Choice>
    <mc:Fallback xmlns="">
      <p:transition advTm="6000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85" y="609600"/>
            <a:ext cx="1658913" cy="21336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86657" y="1316569"/>
            <a:ext cx="2603897" cy="6498167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85" y="2743200"/>
            <a:ext cx="1658913" cy="5082117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CD475-632A-48EE-B8B1-0A474E53E63C}" type="datetimeFigureOut">
              <a:rPr lang="fr-FR" smtClean="0"/>
              <a:t>27/03/2024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0F2AE-FAF8-4E23-A94C-26ABE92275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6460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>
        <p:wipe/>
      </p:transition>
    </mc:Choice>
    <mc:Fallback xmlns="">
      <p:transition advTm="6000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85" y="609600"/>
            <a:ext cx="1658913" cy="21336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186657" y="1316569"/>
            <a:ext cx="2603897" cy="6498167"/>
          </a:xfrm>
        </p:spPr>
        <p:txBody>
          <a:bodyPr anchor="t"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85" y="2743200"/>
            <a:ext cx="1658913" cy="5082117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CD475-632A-48EE-B8B1-0A474E53E63C}" type="datetimeFigureOut">
              <a:rPr lang="fr-FR" smtClean="0"/>
              <a:t>27/03/2024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0F2AE-FAF8-4E23-A94C-26ABE92275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945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>
        <p:wipe/>
      </p:transition>
    </mc:Choice>
    <mc:Fallback xmlns="">
      <p:transition advTm="6000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CD475-632A-48EE-B8B1-0A474E53E63C}" type="datetimeFigureOut">
              <a:rPr lang="fr-FR" smtClean="0"/>
              <a:t>27/03/2024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0F2AE-FAF8-4E23-A94C-26ABE92275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3885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>
        <p:wipe/>
      </p:transition>
    </mc:Choice>
    <mc:Fallback xmlns="">
      <p:transition advTm="6000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680818" y="486834"/>
            <a:ext cx="1109067" cy="7749117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53616" y="486834"/>
            <a:ext cx="3262908" cy="774911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CD475-632A-48EE-B8B1-0A474E53E63C}" type="datetimeFigureOut">
              <a:rPr lang="fr-FR" smtClean="0"/>
              <a:t>27/03/2024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0F2AE-FAF8-4E23-A94C-26ABE92275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347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>
        <p:wipe/>
      </p:transition>
    </mc:Choice>
    <mc:Fallback xmlns="">
      <p:transition advTm="6000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3616" y="486836"/>
            <a:ext cx="4436269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3616" y="2434167"/>
            <a:ext cx="4436269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3615" y="8475136"/>
            <a:ext cx="1157288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CD475-632A-48EE-B8B1-0A474E53E63C}" type="datetimeFigureOut">
              <a:rPr lang="fr-FR" smtClean="0"/>
              <a:t>27/03/2024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03785" y="8475136"/>
            <a:ext cx="1735931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32597" y="8475136"/>
            <a:ext cx="1157288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60F2AE-FAF8-4E23-A94C-26ABE92275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572541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p14:dur="10" advTm="6000">
        <p:wipe/>
      </p:transition>
    </mc:Choice>
    <mc:Fallback xmlns="">
      <p:transition advTm="6000">
        <p:wipe/>
      </p:transition>
    </mc:Fallback>
  </mc:AlternateContent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>
            <a:extLst>
              <a:ext uri="{FF2B5EF4-FFF2-40B4-BE49-F238E27FC236}">
                <a16:creationId xmlns:a16="http://schemas.microsoft.com/office/drawing/2014/main" id="{B8787DDE-6B97-8D38-1926-4BEF1891B4C0}"/>
              </a:ext>
            </a:extLst>
          </p:cNvPr>
          <p:cNvSpPr txBox="1"/>
          <p:nvPr/>
        </p:nvSpPr>
        <p:spPr>
          <a:xfrm>
            <a:off x="142641" y="2211997"/>
            <a:ext cx="4833165" cy="2524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r-FR" sz="1300" kern="0" dirty="0">
                <a:solidFill>
                  <a:srgbClr val="F2F2F2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mai à septembre 2023, 127 communes de la région ont été visitées par le jury régional pour un contrôle ou une candidature au label national. </a:t>
            </a:r>
            <a:endParaRPr lang="fr-FR" sz="13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r-FR" sz="1300" b="1" kern="0" dirty="0">
                <a:solidFill>
                  <a:srgbClr val="F2F2F2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journée régionale du Cadre de Vie et de remise du label Villes et Villages Fleuris valorise les communes lauréates au palmarès 2023</a:t>
            </a:r>
            <a:r>
              <a:rPr lang="fr-FR" sz="1300" kern="0" dirty="0">
                <a:solidFill>
                  <a:srgbClr val="F2F2F2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fr-FR" sz="13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r-FR" sz="1300" b="1" kern="0" dirty="0">
                <a:solidFill>
                  <a:srgbClr val="F2F2F2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 mercredi 13 mars 2024 à l’Hôtel de Région de Lyon,</a:t>
            </a:r>
            <a:br>
              <a:rPr lang="fr-FR" sz="1300" b="1" kern="0" dirty="0">
                <a:solidFill>
                  <a:srgbClr val="F2F2F2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fr-FR" sz="1300" b="1" kern="0" dirty="0">
                <a:solidFill>
                  <a:srgbClr val="F2F2F2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fr-FR" sz="1400" b="1" kern="0" dirty="0">
                <a:solidFill>
                  <a:srgbClr val="F2F2F2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fr-FR" sz="1600" b="1" kern="0" dirty="0">
                <a:solidFill>
                  <a:srgbClr val="F2F2F2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 label 2 FLEURS a été décerné à la </a:t>
            </a:r>
            <a:br>
              <a:rPr lang="fr-FR" sz="1600" b="1" kern="0" dirty="0">
                <a:solidFill>
                  <a:srgbClr val="F2F2F2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fr-FR" sz="1600" b="1" kern="0" dirty="0">
                <a:solidFill>
                  <a:srgbClr val="F2F2F2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commune de Chauriat</a:t>
            </a:r>
            <a:endParaRPr lang="fr-FR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AD06022F-4409-104F-A2D6-D8D323AA53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49623"/>
            <a:ext cx="5143500" cy="356476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8A833BEA-C3B0-3CC4-4505-6FDF36BDEE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41" y="142036"/>
            <a:ext cx="4842504" cy="17869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54839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>
        <p:wipe/>
      </p:transition>
    </mc:Choice>
    <mc:Fallback xmlns="">
      <p:transition advTm="6000">
        <p:wip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2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B1CFAC56-6296-43F4-9981-D1F8DF6743C4}">
  <we:reference id="wa104006972" version="1.0.0.0" store="fr-FR" storeType="OMEX"/>
  <we:alternateReferences>
    <we:reference id="WA104006972" version="1.0.0.0" store="WA104006972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emplate>presentation_panneau_digital_v4 (1)</Template>
  <TotalTime>56</TotalTime>
  <Words>80</Words>
  <Application>Microsoft Office PowerPoint</Application>
  <PresentationFormat>Affichage à l'écran (16:9)</PresentationFormat>
  <Paragraphs>3</Paragraphs>
  <Slides>1</Slides>
  <Notes>0</Notes>
  <HiddenSlides>1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Open Sans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chauriat.sec.mairie@wanadoo.fr</dc:creator>
  <cp:lastModifiedBy>chauriat.sec.mairie@wanadoo.fr</cp:lastModifiedBy>
  <cp:revision>3</cp:revision>
  <dcterms:created xsi:type="dcterms:W3CDTF">2023-11-03T08:19:31Z</dcterms:created>
  <dcterms:modified xsi:type="dcterms:W3CDTF">2024-03-27T11:11:19Z</dcterms:modified>
</cp:coreProperties>
</file>